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6" y="-6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09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9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5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8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26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0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1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2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30EFE-53E0-4A44-AA40-7A3C84489BE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16AE-9FF4-4280-832B-B78ED3282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9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9582" y="116632"/>
            <a:ext cx="7812868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ГАУССО НСО «Успенский психоневрологический интернат»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6571" y="747765"/>
            <a:ext cx="2160240" cy="6345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Успенка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54995" y="1382334"/>
            <a:ext cx="635518" cy="376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815982" y="2308749"/>
            <a:ext cx="2548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51500" y="3152583"/>
            <a:ext cx="2160240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Тренировочная квартира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582368" y="3872663"/>
            <a:ext cx="0" cy="355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1635315" y="4509121"/>
            <a:ext cx="5648579" cy="1983946"/>
            <a:chOff x="4325987" y="3553721"/>
            <a:chExt cx="4627630" cy="203969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651317" y="3553721"/>
              <a:ext cx="2206099" cy="71921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Зеленый мыс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5175375" y="4272934"/>
              <a:ext cx="477911" cy="4652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6779018" y="4266711"/>
              <a:ext cx="0" cy="6238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7849600" y="4266711"/>
              <a:ext cx="391536" cy="4715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4325987" y="5017355"/>
              <a:ext cx="1487920" cy="57606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Сопровождаемое проживание</a:t>
              </a:r>
              <a:endParaRPr lang="ru-RU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114486" y="5017355"/>
              <a:ext cx="1329065" cy="57606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Сопровождаемое проживание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714766" y="5017355"/>
              <a:ext cx="1238851" cy="57606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Сопровождаемое проживание</a:t>
              </a: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46767" y="1912705"/>
            <a:ext cx="2561246" cy="1161420"/>
            <a:chOff x="689897" y="1467230"/>
            <a:chExt cx="2561246" cy="116142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89897" y="1467230"/>
              <a:ext cx="2561246" cy="79208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Отделение социально-психологической реабилитации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8392" y="225931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5970244" y="1912705"/>
            <a:ext cx="2206100" cy="1178361"/>
            <a:chOff x="5668702" y="1617908"/>
            <a:chExt cx="2206100" cy="1178361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668702" y="1617908"/>
              <a:ext cx="2206100" cy="79208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Обучающие мастерские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68702" y="2426937"/>
              <a:ext cx="2206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0" y="4365104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1198" y="5136667"/>
            <a:ext cx="215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2797785" y="2683327"/>
            <a:ext cx="445022" cy="386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043066" y="6493067"/>
            <a:ext cx="112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человека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213091" y="6485217"/>
            <a:ext cx="1130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человека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155716" y="6483711"/>
            <a:ext cx="112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ГАУССО НСО «Успенский психоневрологический интернат»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ГАУССО НСО «Успенский психоневрологический интернат»</dc:title>
  <dc:creator>Коржева Ксения Александровна</dc:creator>
  <cp:lastModifiedBy>Ощепкова Марина Александровна</cp:lastModifiedBy>
  <cp:revision>7</cp:revision>
  <cp:lastPrinted>2020-04-29T08:19:00Z</cp:lastPrinted>
  <dcterms:created xsi:type="dcterms:W3CDTF">2020-04-29T02:03:12Z</dcterms:created>
  <dcterms:modified xsi:type="dcterms:W3CDTF">2020-04-29T08:35:45Z</dcterms:modified>
</cp:coreProperties>
</file>